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2.png" ContentType="image/png"/>
  <Override PartName="/ppt/media/image11.png" ContentType="image/png"/>
  <Override PartName="/ppt/media/image10.jpeg" ContentType="image/jpeg"/>
  <Override PartName="/ppt/media/image3.png" ContentType="image/png"/>
  <Override PartName="/ppt/media/image2.jpeg" ContentType="image/jpeg"/>
  <Override PartName="/ppt/media/image1.png" ContentType="image/png"/>
  <Override PartName="/ppt/media/image5.png" ContentType="image/png"/>
  <Override PartName="/ppt/media/image4.jpeg" ContentType="image/jpeg"/>
  <Override PartName="/ppt/media/image6.png" ContentType="image/png"/>
  <Override PartName="/ppt/media/image7.jpeg" ContentType="image/jpeg"/>
  <Override PartName="/ppt/media/image8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
</Relationships>
</file>

<file path=ppt/media/image1.png>
</file>

<file path=ppt/media/image10.jpe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20012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771444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771444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body"/>
          </p:nvPr>
        </p:nvSpPr>
        <p:spPr>
          <a:xfrm>
            <a:off x="420012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50" name="PlaceHolder 7"/>
          <p:cNvSpPr>
            <a:spLocks noGrp="1"/>
          </p:cNvSpPr>
          <p:nvPr>
            <p:ph type="body"/>
          </p:nvPr>
        </p:nvSpPr>
        <p:spPr>
          <a:xfrm>
            <a:off x="68580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subTitle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subTitle"/>
          </p:nvPr>
        </p:nvSpPr>
        <p:spPr>
          <a:xfrm>
            <a:off x="685800" y="685800"/>
            <a:ext cx="10396440" cy="5339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subTitle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20012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771444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body"/>
          </p:nvPr>
        </p:nvSpPr>
        <p:spPr>
          <a:xfrm>
            <a:off x="771444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94" name="PlaceHolder 6"/>
          <p:cNvSpPr>
            <a:spLocks noGrp="1"/>
          </p:cNvSpPr>
          <p:nvPr>
            <p:ph type="body"/>
          </p:nvPr>
        </p:nvSpPr>
        <p:spPr>
          <a:xfrm>
            <a:off x="420012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95" name="PlaceHolder 7"/>
          <p:cNvSpPr>
            <a:spLocks noGrp="1"/>
          </p:cNvSpPr>
          <p:nvPr>
            <p:ph type="body"/>
          </p:nvPr>
        </p:nvSpPr>
        <p:spPr>
          <a:xfrm>
            <a:off x="68580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ubTitle"/>
          </p:nvPr>
        </p:nvSpPr>
        <p:spPr>
          <a:xfrm>
            <a:off x="685800" y="685800"/>
            <a:ext cx="10396440" cy="5339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20012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7714440" y="206352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771444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40" name="PlaceHolder 6"/>
          <p:cNvSpPr>
            <a:spLocks noGrp="1"/>
          </p:cNvSpPr>
          <p:nvPr>
            <p:ph type="body"/>
          </p:nvPr>
        </p:nvSpPr>
        <p:spPr>
          <a:xfrm>
            <a:off x="420012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41" name="PlaceHolder 7"/>
          <p:cNvSpPr>
            <a:spLocks noGrp="1"/>
          </p:cNvSpPr>
          <p:nvPr>
            <p:ph type="body"/>
          </p:nvPr>
        </p:nvSpPr>
        <p:spPr>
          <a:xfrm>
            <a:off x="685800" y="3792960"/>
            <a:ext cx="334656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ubTitle"/>
          </p:nvPr>
        </p:nvSpPr>
        <p:spPr>
          <a:xfrm>
            <a:off x="685800" y="685800"/>
            <a:ext cx="10396440" cy="5339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8580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3310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012360" y="379296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8580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12360" y="2063520"/>
            <a:ext cx="507240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85800" y="3792960"/>
            <a:ext cx="10394280" cy="1578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jpe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9.png"/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6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" name="CustomShape 1"/>
          <p:cNvSpPr/>
          <p:nvPr/>
        </p:nvSpPr>
        <p:spPr>
          <a:xfrm>
            <a:off x="0" y="0"/>
            <a:ext cx="11979720" cy="66438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algn="tl" blurRad="98425" dir="4380000" dist="76200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2"/>
          <p:cNvSpPr/>
          <p:nvPr/>
        </p:nvSpPr>
        <p:spPr>
          <a:xfrm>
            <a:off x="-25560" y="0"/>
            <a:ext cx="11773080" cy="6419160"/>
          </a:xfrm>
          <a:custGeom>
            <a:avLst/>
            <a:gdLst/>
            <a:ah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noFill/>
          <a:ln w="82440">
            <a:solidFill>
              <a:schemeClr val="tx1">
                <a:lumMod val="50000"/>
                <a:lumOff val="50000"/>
              </a:schemeClr>
            </a:solidFill>
            <a:miter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" name="CustomShape 3"/>
          <p:cNvSpPr/>
          <p:nvPr/>
        </p:nvSpPr>
        <p:spPr>
          <a:xfrm>
            <a:off x="0" y="5600160"/>
            <a:ext cx="11706120" cy="780120"/>
          </a:xfrm>
          <a:prstGeom prst="rect">
            <a:avLst/>
          </a:prstGeom>
          <a:gradFill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0"/>
          </a:gradFill>
          <a:ln>
            <a:noFill/>
          </a:ln>
          <a:effectLst>
            <a:outerShdw algn="bl" blurRad="50800" dist="25400" rotWithShape="0">
              <a:srgbClr val="000000">
                <a:alpha val="6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" name="Picture 6" descr=""/>
          <p:cNvPicPr/>
          <p:nvPr/>
        </p:nvPicPr>
        <p:blipFill>
          <a:blip r:embed="rId5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5" name="CustomShape 4"/>
          <p:cNvSpPr/>
          <p:nvPr/>
        </p:nvSpPr>
        <p:spPr>
          <a:xfrm>
            <a:off x="-15840" y="0"/>
            <a:ext cx="11683440" cy="6587640"/>
          </a:xfrm>
          <a:custGeom>
            <a:avLst/>
            <a:gdLst/>
            <a:ah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>
            <a:noFill/>
          </a:ln>
          <a:effectLst>
            <a:outerShdw algn="tl" blurRad="101600" dir="4380000" dist="152400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CustomShape 5"/>
          <p:cNvSpPr/>
          <p:nvPr/>
        </p:nvSpPr>
        <p:spPr>
          <a:xfrm>
            <a:off x="0" y="4282200"/>
            <a:ext cx="11328840" cy="2028600"/>
          </a:xfrm>
          <a:custGeom>
            <a:avLst/>
            <a:gdLst/>
            <a:ah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0"/>
          </a:gradFill>
          <a:ln>
            <a:noFill/>
          </a:ln>
          <a:effectLst>
            <a:outerShdw algn="bl" blurRad="50800" dist="25400" rotWithShape="0">
              <a:srgbClr val="000000">
                <a:alpha val="6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" name="CustomShape 6"/>
          <p:cNvSpPr/>
          <p:nvPr/>
        </p:nvSpPr>
        <p:spPr>
          <a:xfrm>
            <a:off x="0" y="0"/>
            <a:ext cx="8719200" cy="456480"/>
          </a:xfrm>
          <a:custGeom>
            <a:avLst/>
            <a:gdLst/>
            <a:ah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0"/>
          </a:gradFill>
          <a:ln>
            <a:noFill/>
          </a:ln>
          <a:effectLst>
            <a:outerShdw algn="bl" blurRad="50800" dist="25400" rotWithShape="0">
              <a:srgbClr val="000000">
                <a:alpha val="6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" name="CustomShape 7"/>
          <p:cNvSpPr/>
          <p:nvPr/>
        </p:nvSpPr>
        <p:spPr>
          <a:xfrm rot="21420000">
            <a:off x="-161640" y="293040"/>
            <a:ext cx="11366640" cy="5751360"/>
          </a:xfrm>
          <a:custGeom>
            <a:avLst/>
            <a:gdLst/>
            <a:ah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noFill/>
          <a:ln w="82440">
            <a:solidFill>
              <a:schemeClr val="tx1">
                <a:lumMod val="50000"/>
                <a:lumOff val="50000"/>
              </a:schemeClr>
            </a:solidFill>
            <a:miter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9" name="PlaceHolder 8"/>
          <p:cNvSpPr>
            <a:spLocks noGrp="1"/>
          </p:cNvSpPr>
          <p:nvPr>
            <p:ph type="title"/>
          </p:nvPr>
        </p:nvSpPr>
        <p:spPr>
          <a:xfrm rot="21420000">
            <a:off x="891000" y="662400"/>
            <a:ext cx="9754920" cy="2766240"/>
          </a:xfrm>
          <a:prstGeom prst="rect">
            <a:avLst/>
          </a:prstGeom>
        </p:spPr>
        <p:txBody>
          <a:bodyPr anchor="b">
            <a:normAutofit/>
          </a:bodyPr>
          <a:p>
            <a:pPr algn="r">
              <a:lnSpc>
                <a:spcPct val="100000"/>
              </a:lnSpc>
            </a:pPr>
            <a:r>
              <a:rPr b="0" lang="en-US" sz="8000" spc="-1" strike="noStrike" cap="all">
                <a:solidFill>
                  <a:srgbClr val="b21565"/>
                </a:solidFill>
                <a:latin typeface="Impact"/>
              </a:rPr>
              <a:t>Klicka här för att ändra format</a:t>
            </a:r>
            <a:endParaRPr b="0" lang="en-US" sz="80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0" name="PlaceHolder 9"/>
          <p:cNvSpPr>
            <a:spLocks noGrp="1"/>
          </p:cNvSpPr>
          <p:nvPr>
            <p:ph type="dt"/>
          </p:nvPr>
        </p:nvSpPr>
        <p:spPr>
          <a:xfrm rot="21420000">
            <a:off x="4948200" y="4578480"/>
            <a:ext cx="6143400" cy="11628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fld id="{1651BB9D-7EA2-4409-A5B2-13A508BA3041}" type="datetime">
              <a:rPr b="0" lang="en-US" sz="5400" spc="-1" strike="noStrike" cap="all">
                <a:solidFill>
                  <a:srgbClr val="2d0519"/>
                </a:solidFill>
                <a:latin typeface="Impact"/>
              </a:rPr>
              <a:t>8/19/17</a:t>
            </a:fld>
            <a:endParaRPr b="0" lang="en-US" sz="5400" spc="-1" strike="noStrike">
              <a:latin typeface="Times New Roman"/>
            </a:endParaRPr>
          </a:p>
        </p:txBody>
      </p:sp>
      <p:sp>
        <p:nvSpPr>
          <p:cNvPr id="11" name="PlaceHolder 10"/>
          <p:cNvSpPr>
            <a:spLocks noGrp="1"/>
          </p:cNvSpPr>
          <p:nvPr>
            <p:ph type="ftr"/>
          </p:nvPr>
        </p:nvSpPr>
        <p:spPr>
          <a:xfrm rot="21420000">
            <a:off x="-5400" y="4882680"/>
            <a:ext cx="4046760" cy="119520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2" name="PlaceHolder 11"/>
          <p:cNvSpPr>
            <a:spLocks noGrp="1"/>
          </p:cNvSpPr>
          <p:nvPr>
            <p:ph type="sldNum"/>
          </p:nvPr>
        </p:nvSpPr>
        <p:spPr>
          <a:xfrm rot="21420000">
            <a:off x="9851400" y="3832560"/>
            <a:ext cx="906840" cy="4982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fld id="{990B2DAB-F06E-4982-9696-C48B3F612216}" type="slidenum">
              <a:rPr b="0" lang="en-US" sz="2400" spc="-1" strike="noStrike" cap="all">
                <a:solidFill>
                  <a:srgbClr val="df0071"/>
                </a:solidFill>
                <a:latin typeface="Impact"/>
              </a:rPr>
              <a:t>&lt;number&gt;</a:t>
            </a:fld>
            <a:endParaRPr b="0" lang="en-US" sz="2400" spc="-1" strike="noStrike">
              <a:latin typeface="Times New Roman"/>
            </a:endParaRPr>
          </a:p>
        </p:txBody>
      </p:sp>
      <p:sp>
        <p:nvSpPr>
          <p:cNvPr id="13" name="CustomShape 12"/>
          <p:cNvSpPr/>
          <p:nvPr/>
        </p:nvSpPr>
        <p:spPr>
          <a:xfrm rot="21420000">
            <a:off x="4221360" y="5111280"/>
            <a:ext cx="515160" cy="515160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  <a:effectLst>
            <a:outerShdw algn="bl" blurRad="50800" dist="25400" rotWithShape="0">
              <a:srgbClr val="000000">
                <a:alpha val="6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" name="PlaceHolder 1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ff0081"/>
                </a:solidFill>
                <a:latin typeface="Impact"/>
              </a:rPr>
              <a:t>Click to edit the outline text format</a:t>
            </a:r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 cap="all">
                <a:solidFill>
                  <a:srgbClr val="ff0081"/>
                </a:solidFill>
                <a:latin typeface="Impact"/>
              </a:rPr>
              <a:t>Second Outline Level</a:t>
            </a:r>
            <a:endParaRPr b="0" lang="en-US" sz="1600" spc="-1" strike="noStrike" cap="all">
              <a:solidFill>
                <a:srgbClr val="ff0081"/>
              </a:solidFill>
              <a:latin typeface="Impac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 cap="all">
                <a:solidFill>
                  <a:srgbClr val="ff0081"/>
                </a:solidFill>
                <a:latin typeface="Impact"/>
              </a:rPr>
              <a:t>Third Outline Level</a:t>
            </a:r>
            <a:endParaRPr b="0" lang="en-US" sz="1400" spc="-1" strike="noStrike" cap="all">
              <a:solidFill>
                <a:srgbClr val="ff0081"/>
              </a:solidFill>
              <a:latin typeface="Impac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 cap="all">
                <a:solidFill>
                  <a:srgbClr val="ff0081"/>
                </a:solidFill>
                <a:latin typeface="Impact"/>
              </a:rPr>
              <a:t>Fourth Outline Level</a:t>
            </a:r>
            <a:endParaRPr b="0" lang="en-US" sz="1400" spc="-1" strike="noStrike" cap="all">
              <a:solidFill>
                <a:srgbClr val="ff0081"/>
              </a:solidFill>
              <a:latin typeface="Impac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ff0081"/>
                </a:solidFill>
                <a:latin typeface="Impact"/>
              </a:rPr>
              <a:t>Fifth Outline Level</a:t>
            </a:r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ff0081"/>
                </a:solidFill>
                <a:latin typeface="Impact"/>
              </a:rPr>
              <a:t>Sixth Outline Level</a:t>
            </a:r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all">
                <a:solidFill>
                  <a:srgbClr val="ff0081"/>
                </a:solidFill>
                <a:latin typeface="Impact"/>
              </a:rPr>
              <a:t>Seventh Outline Level</a:t>
            </a:r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6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52" name="CustomShape 1"/>
          <p:cNvSpPr/>
          <p:nvPr/>
        </p:nvSpPr>
        <p:spPr>
          <a:xfrm>
            <a:off x="0" y="0"/>
            <a:ext cx="11979720" cy="66438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algn="tl" blurRad="98425" dir="4380000" dist="76200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CustomShape 2"/>
          <p:cNvSpPr/>
          <p:nvPr/>
        </p:nvSpPr>
        <p:spPr>
          <a:xfrm>
            <a:off x="-25560" y="0"/>
            <a:ext cx="11773080" cy="6419160"/>
          </a:xfrm>
          <a:custGeom>
            <a:avLst/>
            <a:gdLst/>
            <a:ah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noFill/>
          <a:ln w="82440">
            <a:solidFill>
              <a:schemeClr val="tx1">
                <a:lumMod val="50000"/>
                <a:lumOff val="50000"/>
              </a:schemeClr>
            </a:solidFill>
            <a:miter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4" name="CustomShape 3"/>
          <p:cNvSpPr/>
          <p:nvPr/>
        </p:nvSpPr>
        <p:spPr>
          <a:xfrm>
            <a:off x="0" y="5600160"/>
            <a:ext cx="11706120" cy="780120"/>
          </a:xfrm>
          <a:prstGeom prst="rect">
            <a:avLst/>
          </a:prstGeom>
          <a:gradFill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0"/>
          </a:gradFill>
          <a:ln>
            <a:noFill/>
          </a:ln>
          <a:effectLst>
            <a:outerShdw algn="bl" blurRad="50800" dist="25400" rotWithShape="0">
              <a:srgbClr val="000000">
                <a:alpha val="6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5" name="PlaceHolder 4"/>
          <p:cNvSpPr>
            <a:spLocks noGrp="1"/>
          </p:cNvSpPr>
          <p:nvPr>
            <p:ph type="title"/>
          </p:nvPr>
        </p:nvSpPr>
        <p:spPr>
          <a:xfrm>
            <a:off x="685800" y="685800"/>
            <a:ext cx="10396440" cy="115164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21565"/>
                </a:solidFill>
                <a:latin typeface="Impact"/>
              </a:rPr>
              <a:t>Klicka här för att ändra format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body"/>
          </p:nvPr>
        </p:nvSpPr>
        <p:spPr>
          <a:xfrm>
            <a:off x="685800" y="2063520"/>
            <a:ext cx="10394280" cy="3310920"/>
          </a:xfrm>
          <a:prstGeom prst="rect">
            <a:avLst/>
          </a:prstGeom>
        </p:spPr>
        <p:txBody>
          <a:bodyPr anchor="ctr"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ff0081"/>
                </a:solidFill>
                <a:latin typeface="Impact"/>
              </a:rPr>
              <a:t>Redigera format för bakgrundstext</a:t>
            </a:r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ff0081"/>
                </a:solidFill>
                <a:latin typeface="Impact"/>
              </a:rPr>
              <a:t>Nivå två</a:t>
            </a:r>
            <a:endParaRPr b="0" lang="en-US" sz="1800" spc="-1" strike="noStrike" cap="all">
              <a:solidFill>
                <a:srgbClr val="ff0081"/>
              </a:solidFill>
              <a:latin typeface="Impact"/>
            </a:endParaRPr>
          </a:p>
          <a:p>
            <a:pPr lvl="2" marL="1143000" indent="-228240">
              <a:lnSpc>
                <a:spcPct val="100000"/>
              </a:lnSpc>
              <a:spcBef>
                <a:spcPts val="499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1600" spc="-1" strike="noStrike" cap="all">
                <a:solidFill>
                  <a:srgbClr val="ff0081"/>
                </a:solidFill>
                <a:latin typeface="Impact"/>
              </a:rPr>
              <a:t>Nivå tre</a:t>
            </a:r>
            <a:endParaRPr b="0" lang="en-US" sz="1600" spc="-1" strike="noStrike" cap="all">
              <a:solidFill>
                <a:srgbClr val="ff0081"/>
              </a:solidFill>
              <a:latin typeface="Impact"/>
            </a:endParaRPr>
          </a:p>
          <a:p>
            <a:pPr lvl="3" marL="1600200" indent="-228240">
              <a:lnSpc>
                <a:spcPct val="100000"/>
              </a:lnSpc>
              <a:spcBef>
                <a:spcPts val="499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ff0081"/>
                </a:solidFill>
                <a:latin typeface="Impact"/>
              </a:rPr>
              <a:t>Nivå fyra</a:t>
            </a:r>
            <a:endParaRPr b="0" lang="en-US" sz="1400" spc="-1" strike="noStrike" cap="all">
              <a:solidFill>
                <a:srgbClr val="ff0081"/>
              </a:solidFill>
              <a:latin typeface="Impact"/>
            </a:endParaRPr>
          </a:p>
          <a:p>
            <a:pPr lvl="4" marL="2057400" indent="-228240">
              <a:lnSpc>
                <a:spcPct val="100000"/>
              </a:lnSpc>
              <a:spcBef>
                <a:spcPts val="499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ff0081"/>
                </a:solidFill>
                <a:latin typeface="Impact"/>
              </a:rPr>
              <a:t>Nivå fem</a:t>
            </a:r>
            <a:endParaRPr b="0" lang="en-US" sz="14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57" name="PlaceHolder 6"/>
          <p:cNvSpPr>
            <a:spLocks noGrp="1"/>
          </p:cNvSpPr>
          <p:nvPr>
            <p:ph type="dt"/>
          </p:nvPr>
        </p:nvSpPr>
        <p:spPr>
          <a:xfrm>
            <a:off x="7297920" y="5757480"/>
            <a:ext cx="3784320" cy="49824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268B74A5-9880-443A-9739-78122237B319}" type="datetime">
              <a:rPr b="0" lang="en-US" sz="3200" spc="-1" strike="noStrike" cap="all">
                <a:solidFill>
                  <a:srgbClr val="590b33"/>
                </a:solidFill>
                <a:latin typeface="Impact"/>
              </a:rPr>
              <a:t>8/19/17</a:t>
            </a:fld>
            <a:endParaRPr b="0" lang="en-US" sz="3200" spc="-1" strike="noStrike">
              <a:latin typeface="Times New Roman"/>
            </a:endParaRPr>
          </a:p>
        </p:txBody>
      </p:sp>
      <p:sp>
        <p:nvSpPr>
          <p:cNvPr id="58" name="PlaceHolder 7"/>
          <p:cNvSpPr>
            <a:spLocks noGrp="1"/>
          </p:cNvSpPr>
          <p:nvPr>
            <p:ph type="ftr"/>
          </p:nvPr>
        </p:nvSpPr>
        <p:spPr>
          <a:xfrm>
            <a:off x="685800" y="5757480"/>
            <a:ext cx="5499360" cy="49824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9" name="PlaceHolder 8"/>
          <p:cNvSpPr>
            <a:spLocks noGrp="1"/>
          </p:cNvSpPr>
          <p:nvPr>
            <p:ph type="sldNum"/>
          </p:nvPr>
        </p:nvSpPr>
        <p:spPr>
          <a:xfrm>
            <a:off x="6287040" y="5757480"/>
            <a:ext cx="906840" cy="4982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fld id="{FD3D3AB7-5E62-40F7-8611-C93620B71376}" type="slidenum">
              <a:rPr b="0" lang="en-US" sz="3200" spc="-1" strike="noStrike" cap="all">
                <a:solidFill>
                  <a:srgbClr val="590b33"/>
                </a:solidFill>
                <a:latin typeface="Impact"/>
              </a:rPr>
              <a:t>&lt;number&gt;</a:t>
            </a:fld>
            <a:endParaRPr b="0" lang="en-US" sz="3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6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7" name="CustomShape 1"/>
          <p:cNvSpPr/>
          <p:nvPr/>
        </p:nvSpPr>
        <p:spPr>
          <a:xfrm>
            <a:off x="0" y="0"/>
            <a:ext cx="11979720" cy="66438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  <a:effectLst>
            <a:outerShdw algn="tl" blurRad="98425" dir="4380000" dist="76200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-25560" y="0"/>
            <a:ext cx="11773080" cy="6419160"/>
          </a:xfrm>
          <a:custGeom>
            <a:avLst/>
            <a:gdLst/>
            <a:ah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noFill/>
          <a:ln w="82440">
            <a:solidFill>
              <a:schemeClr val="tx1">
                <a:lumMod val="50000"/>
                <a:lumOff val="50000"/>
              </a:schemeClr>
            </a:solidFill>
            <a:miter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99" name="CustomShape 3"/>
          <p:cNvSpPr/>
          <p:nvPr/>
        </p:nvSpPr>
        <p:spPr>
          <a:xfrm>
            <a:off x="0" y="5600160"/>
            <a:ext cx="11706120" cy="780120"/>
          </a:xfrm>
          <a:prstGeom prst="rect">
            <a:avLst/>
          </a:prstGeom>
          <a:gradFill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0"/>
          </a:gradFill>
          <a:ln>
            <a:noFill/>
          </a:ln>
          <a:effectLst>
            <a:outerShdw algn="bl" blurRad="50800" dist="25400" rotWithShape="0">
              <a:srgbClr val="000000">
                <a:alpha val="6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0" name="PlaceHolder 4"/>
          <p:cNvSpPr>
            <a:spLocks noGrp="1"/>
          </p:cNvSpPr>
          <p:nvPr>
            <p:ph type="title"/>
          </p:nvPr>
        </p:nvSpPr>
        <p:spPr>
          <a:xfrm>
            <a:off x="693720" y="685800"/>
            <a:ext cx="4126680" cy="20228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b21565"/>
                </a:solidFill>
                <a:latin typeface="Impact"/>
              </a:rPr>
              <a:t>Klicka här för att ändra format</a:t>
            </a:r>
            <a:endParaRPr b="0" lang="en-US" sz="36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5046120" y="685800"/>
            <a:ext cx="6033960" cy="4688280"/>
          </a:xfrm>
          <a:prstGeom prst="rect">
            <a:avLst/>
          </a:prstGeom>
        </p:spPr>
        <p:txBody>
          <a:bodyPr anchor="ctr"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2000" spc="-1" strike="noStrike" cap="all">
                <a:solidFill>
                  <a:srgbClr val="ff0081"/>
                </a:solidFill>
                <a:latin typeface="Impact"/>
              </a:rPr>
              <a:t>Redigera format för bakgrundstext</a:t>
            </a:r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1800" spc="-1" strike="noStrike" cap="all">
                <a:solidFill>
                  <a:srgbClr val="ff0081"/>
                </a:solidFill>
                <a:latin typeface="Impact"/>
              </a:rPr>
              <a:t>Nivå två</a:t>
            </a:r>
            <a:endParaRPr b="0" lang="en-US" sz="1800" spc="-1" strike="noStrike" cap="all">
              <a:solidFill>
                <a:srgbClr val="ff0081"/>
              </a:solidFill>
              <a:latin typeface="Impact"/>
            </a:endParaRPr>
          </a:p>
          <a:p>
            <a:pPr lvl="2" marL="1143000" indent="-228240">
              <a:lnSpc>
                <a:spcPct val="100000"/>
              </a:lnSpc>
              <a:spcBef>
                <a:spcPts val="499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1600" spc="-1" strike="noStrike" cap="all">
                <a:solidFill>
                  <a:srgbClr val="ff0081"/>
                </a:solidFill>
                <a:latin typeface="Impact"/>
              </a:rPr>
              <a:t>Nivå tre</a:t>
            </a:r>
            <a:endParaRPr b="0" lang="en-US" sz="1600" spc="-1" strike="noStrike" cap="all">
              <a:solidFill>
                <a:srgbClr val="ff0081"/>
              </a:solidFill>
              <a:latin typeface="Impact"/>
            </a:endParaRPr>
          </a:p>
          <a:p>
            <a:pPr lvl="3" marL="1600200" indent="-228240">
              <a:lnSpc>
                <a:spcPct val="100000"/>
              </a:lnSpc>
              <a:spcBef>
                <a:spcPts val="499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ff0081"/>
                </a:solidFill>
                <a:latin typeface="Impact"/>
              </a:rPr>
              <a:t>Nivå fyra</a:t>
            </a:r>
            <a:endParaRPr b="0" lang="en-US" sz="1400" spc="-1" strike="noStrike" cap="all">
              <a:solidFill>
                <a:srgbClr val="ff0081"/>
              </a:solidFill>
              <a:latin typeface="Impact"/>
            </a:endParaRPr>
          </a:p>
          <a:p>
            <a:pPr lvl="4" marL="2057400" indent="-228240">
              <a:lnSpc>
                <a:spcPct val="100000"/>
              </a:lnSpc>
              <a:spcBef>
                <a:spcPts val="499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1400" spc="-1" strike="noStrike" cap="all">
                <a:solidFill>
                  <a:srgbClr val="ff0081"/>
                </a:solidFill>
                <a:latin typeface="Impact"/>
              </a:rPr>
              <a:t>Nivå fem</a:t>
            </a:r>
            <a:endParaRPr b="0" lang="en-US" sz="14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02" name="PlaceHolder 6"/>
          <p:cNvSpPr>
            <a:spLocks noGrp="1"/>
          </p:cNvSpPr>
          <p:nvPr>
            <p:ph type="body"/>
          </p:nvPr>
        </p:nvSpPr>
        <p:spPr>
          <a:xfrm>
            <a:off x="693720" y="2709000"/>
            <a:ext cx="4126680" cy="2665080"/>
          </a:xfrm>
          <a:prstGeom prst="rect">
            <a:avLst/>
          </a:prstGeom>
        </p:spPr>
        <p:txBody>
          <a:bodyPr>
            <a:normAutofit/>
          </a:bodyPr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 cap="all">
                <a:solidFill>
                  <a:srgbClr val="ff0081"/>
                </a:solidFill>
                <a:latin typeface="Impact"/>
              </a:rPr>
              <a:t>Redigera format för bakgrundstext</a:t>
            </a:r>
            <a:endParaRPr b="0" lang="en-US" sz="1800" spc="-1" strike="noStrike" cap="all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03" name="PlaceHolder 7"/>
          <p:cNvSpPr>
            <a:spLocks noGrp="1"/>
          </p:cNvSpPr>
          <p:nvPr>
            <p:ph type="dt"/>
          </p:nvPr>
        </p:nvSpPr>
        <p:spPr>
          <a:xfrm>
            <a:off x="7297920" y="5757480"/>
            <a:ext cx="3784320" cy="49824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CFFB474-B05B-4252-98C8-8FD7679AFA28}" type="datetime">
              <a:rPr b="0" lang="en-US" sz="3200" spc="-1" strike="noStrike" cap="all">
                <a:solidFill>
                  <a:srgbClr val="590b33"/>
                </a:solidFill>
                <a:latin typeface="Impact"/>
              </a:rPr>
              <a:t>8/19/17</a:t>
            </a:fld>
            <a:endParaRPr b="0" lang="en-US" sz="3200" spc="-1" strike="noStrike">
              <a:latin typeface="Times New Roman"/>
            </a:endParaRPr>
          </a:p>
        </p:txBody>
      </p:sp>
      <p:sp>
        <p:nvSpPr>
          <p:cNvPr id="104" name="PlaceHolder 8"/>
          <p:cNvSpPr>
            <a:spLocks noGrp="1"/>
          </p:cNvSpPr>
          <p:nvPr>
            <p:ph type="ftr"/>
          </p:nvPr>
        </p:nvSpPr>
        <p:spPr>
          <a:xfrm>
            <a:off x="685800" y="5757480"/>
            <a:ext cx="5499360" cy="49824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05" name="PlaceHolder 9"/>
          <p:cNvSpPr>
            <a:spLocks noGrp="1"/>
          </p:cNvSpPr>
          <p:nvPr>
            <p:ph type="sldNum"/>
          </p:nvPr>
        </p:nvSpPr>
        <p:spPr>
          <a:xfrm>
            <a:off x="6287040" y="5757480"/>
            <a:ext cx="906840" cy="4982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fld id="{32187A16-7CF5-4242-BFD5-FEB8027367FE}" type="slidenum">
              <a:rPr b="0" lang="en-US" sz="3200" spc="-1" strike="noStrike" cap="all">
                <a:solidFill>
                  <a:srgbClr val="590b33"/>
                </a:solidFill>
                <a:latin typeface="Impact"/>
              </a:rPr>
              <a:t>&lt;number&gt;</a:t>
            </a:fld>
            <a:endParaRPr b="0" lang="en-US" sz="3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 rot="21420000">
            <a:off x="891000" y="662400"/>
            <a:ext cx="9754920" cy="27662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r>
              <a:rPr b="1" lang="en-US" sz="8000" spc="-1" strike="noStrike" cap="all">
                <a:solidFill>
                  <a:srgbClr val="0a5b66"/>
                </a:solidFill>
                <a:latin typeface="Raleway"/>
                <a:ea typeface="Raleway"/>
              </a:rPr>
              <a:t>Kake:s Pitch</a:t>
            </a:r>
            <a:endParaRPr b="0" lang="en-US" sz="80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43" name="TextShape 2"/>
          <p:cNvSpPr txBox="1"/>
          <p:nvPr/>
        </p:nvSpPr>
        <p:spPr>
          <a:xfrm rot="21420000">
            <a:off x="982800" y="3504960"/>
            <a:ext cx="9754920" cy="550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  <a:spcBef>
                <a:spcPts val="1001"/>
              </a:spcBef>
            </a:pPr>
            <a:r>
              <a:rPr b="0" lang="en-US" sz="2800" spc="-1" strike="noStrike" cap="all">
                <a:solidFill>
                  <a:srgbClr val="808080"/>
                </a:solidFill>
                <a:latin typeface="Raleway"/>
                <a:ea typeface="Raleway"/>
              </a:rPr>
              <a:t>Case: Arbetsförmedlingen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Interest for the employee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685800" y="1837800"/>
            <a:ext cx="10053720" cy="2465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800" spc="-1" strike="noStrike" cap="all">
                <a:solidFill>
                  <a:srgbClr val="0a5b66"/>
                </a:solidFill>
                <a:latin typeface="Raleway"/>
                <a:ea typeface="Raleway"/>
              </a:rPr>
              <a:t>Get hired on concrete skills – No roadblocks!</a:t>
            </a: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173160" y="495360"/>
            <a:ext cx="3104280" cy="6577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4000" spc="-1" strike="noStrike" cap="all">
                <a:solidFill>
                  <a:srgbClr val="b21565"/>
                </a:solidFill>
                <a:latin typeface="Impact"/>
              </a:rPr>
              <a:t>The portal?</a:t>
            </a:r>
            <a:endParaRPr b="0" lang="en-US" sz="40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3776400" y="3593520"/>
            <a:ext cx="6813720" cy="1610280"/>
          </a:xfrm>
          <a:prstGeom prst="roundRect">
            <a:avLst>
              <a:gd name="adj" fmla="val 10000"/>
            </a:avLst>
          </a:prstGeom>
          <a:solidFill>
            <a:schemeClr val="accent1">
              <a:tint val="4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z="-300000" prstMaterial="plastic"/>
        </p:spPr>
        <p:style>
          <a:lnRef idx="1"/>
          <a:fillRef idx="0"/>
          <a:effectRef idx="0"/>
          <a:fontRef idx="minor"/>
        </p:style>
        <p:txBody>
          <a:bodyPr lIns="270360" rIns="270360" tIns="270360" bIns="270360" anchor="ctr"/>
          <a:p>
            <a:pPr algn="ctr">
              <a:lnSpc>
                <a:spcPct val="90000"/>
              </a:lnSpc>
              <a:spcAft>
                <a:spcPts val="1329"/>
              </a:spcAft>
            </a:pPr>
            <a:r>
              <a:rPr b="0" lang="en-US" sz="3800" spc="-1" strike="noStrike">
                <a:solidFill>
                  <a:srgbClr val="ff0081"/>
                </a:solidFill>
                <a:latin typeface="Impact"/>
              </a:rPr>
              <a:t>Get out </a:t>
            </a:r>
            <a:r>
              <a:rPr b="0" lang="en-US" sz="3800" spc="-1" strike="noStrike">
                <a:solidFill>
                  <a:srgbClr val="ff0081"/>
                </a:solidFill>
                <a:latin typeface="Wingdings"/>
              </a:rPr>
              <a:t></a:t>
            </a:r>
            <a:endParaRPr b="0" lang="en-US" sz="3800" spc="-1" strike="noStrike">
              <a:latin typeface="Arial"/>
            </a:endParaRPr>
          </a:p>
        </p:txBody>
      </p:sp>
      <p:sp>
        <p:nvSpPr>
          <p:cNvPr id="164" name="CustomShape 3"/>
          <p:cNvSpPr/>
          <p:nvPr/>
        </p:nvSpPr>
        <p:spPr>
          <a:xfrm>
            <a:off x="3791520" y="1915560"/>
            <a:ext cx="6813720" cy="1610280"/>
          </a:xfrm>
          <a:prstGeom prst="roundRect">
            <a:avLst>
              <a:gd name="adj" fmla="val 10000"/>
            </a:avLst>
          </a:prstGeom>
          <a:solidFill>
            <a:schemeClr val="accent1">
              <a:tint val="4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z="-300000" prstMaterial="plastic"/>
        </p:spPr>
        <p:style>
          <a:lnRef idx="1"/>
          <a:fillRef idx="0"/>
          <a:effectRef idx="0"/>
          <a:fontRef idx="minor"/>
        </p:style>
        <p:txBody>
          <a:bodyPr lIns="270360" rIns="270360" tIns="270360" bIns="270360" anchor="ctr"/>
          <a:p>
            <a:pPr algn="ctr">
              <a:lnSpc>
                <a:spcPct val="90000"/>
              </a:lnSpc>
              <a:spcAft>
                <a:spcPts val="1329"/>
              </a:spcAft>
            </a:pPr>
            <a:r>
              <a:rPr b="0" lang="en-US" sz="3800" spc="-1" strike="noStrike">
                <a:solidFill>
                  <a:srgbClr val="ff0081"/>
                </a:solidFill>
                <a:latin typeface="Impact"/>
              </a:rPr>
              <a:t>Feed in </a:t>
            </a:r>
            <a:r>
              <a:rPr b="0" lang="en-US" sz="3800" spc="-1" strike="noStrike">
                <a:solidFill>
                  <a:srgbClr val="ff0081"/>
                </a:solidFill>
                <a:latin typeface="Wingdings"/>
              </a:rPr>
              <a:t></a:t>
            </a:r>
            <a:endParaRPr b="0" lang="en-US" sz="3800" spc="-1" strike="noStrike">
              <a:latin typeface="Arial"/>
            </a:endParaRPr>
          </a:p>
        </p:txBody>
      </p:sp>
      <p:sp>
        <p:nvSpPr>
          <p:cNvPr id="165" name="CustomShape 4"/>
          <p:cNvSpPr/>
          <p:nvPr/>
        </p:nvSpPr>
        <p:spPr>
          <a:xfrm>
            <a:off x="3791520" y="229320"/>
            <a:ext cx="6813720" cy="1610280"/>
          </a:xfrm>
          <a:prstGeom prst="roundRect">
            <a:avLst>
              <a:gd name="adj" fmla="val 10000"/>
            </a:avLst>
          </a:prstGeom>
          <a:solidFill>
            <a:schemeClr val="accent1">
              <a:tint val="4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z="-300000" prstMaterial="plastic"/>
        </p:spPr>
        <p:style>
          <a:lnRef idx="1"/>
          <a:fillRef idx="0"/>
          <a:effectRef idx="0"/>
          <a:fontRef idx="minor"/>
        </p:style>
        <p:txBody>
          <a:bodyPr lIns="270360" rIns="270360" tIns="270360" bIns="270360" anchor="ctr"/>
          <a:p>
            <a:pPr algn="ctr">
              <a:lnSpc>
                <a:spcPct val="90000"/>
              </a:lnSpc>
              <a:spcAft>
                <a:spcPts val="1329"/>
              </a:spcAft>
            </a:pPr>
            <a:r>
              <a:rPr b="0" lang="en-US" sz="3800" spc="-1" strike="noStrike">
                <a:solidFill>
                  <a:srgbClr val="ff0081"/>
                </a:solidFill>
                <a:latin typeface="Impact"/>
              </a:rPr>
              <a:t>Page </a:t>
            </a:r>
            <a:r>
              <a:rPr b="0" lang="en-US" sz="3800" spc="-1" strike="noStrike">
                <a:solidFill>
                  <a:srgbClr val="ff0081"/>
                </a:solidFill>
                <a:latin typeface="Wingdings"/>
              </a:rPr>
              <a:t></a:t>
            </a:r>
            <a:r>
              <a:rPr b="0" lang="en-US" sz="3800" spc="-1" strike="noStrike">
                <a:solidFill>
                  <a:srgbClr val="ff0081"/>
                </a:solidFill>
                <a:latin typeface="Impact"/>
              </a:rPr>
              <a:t> </a:t>
            </a:r>
            <a:endParaRPr b="0" lang="en-US" sz="3800" spc="-1" strike="noStrike">
              <a:latin typeface="Arial"/>
            </a:endParaRPr>
          </a:p>
        </p:txBody>
      </p:sp>
      <p:sp>
        <p:nvSpPr>
          <p:cNvPr id="166" name="CustomShape 5"/>
          <p:cNvSpPr/>
          <p:nvPr/>
        </p:nvSpPr>
        <p:spPr>
          <a:xfrm>
            <a:off x="6297840" y="363600"/>
            <a:ext cx="3709440" cy="978480"/>
          </a:xfrm>
          <a:prstGeom prst="roundRect">
            <a:avLst>
              <a:gd name="adj" fmla="val 1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/>
          <a:fillRef idx="0"/>
          <a:effectRef idx="1"/>
          <a:fontRef idx="minor"/>
        </p:style>
        <p:txBody>
          <a:bodyPr lIns="127800" rIns="99000" tIns="127800" bIns="127440" anchor="ctr"/>
          <a:p>
            <a:pPr algn="ctr">
              <a:lnSpc>
                <a:spcPct val="90000"/>
              </a:lnSpc>
              <a:spcAft>
                <a:spcPts val="910"/>
              </a:spcAft>
            </a:pPr>
            <a:r>
              <a:rPr b="0" lang="en-US" sz="2600" spc="-1" strike="noStrike">
                <a:solidFill>
                  <a:srgbClr val="ffffff"/>
                </a:solidFill>
                <a:latin typeface="Impact"/>
              </a:rPr>
              <a:t>Applicant | Employer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67" name="CustomShape 6"/>
          <p:cNvSpPr/>
          <p:nvPr/>
        </p:nvSpPr>
        <p:spPr>
          <a:xfrm>
            <a:off x="6859080" y="1342440"/>
            <a:ext cx="1293120" cy="704520"/>
          </a:xfrm>
          <a:custGeom>
            <a:avLst/>
            <a:gdLst/>
            <a:ahLst/>
            <a:rect l="l" t="t" r="r" b="b"/>
            <a:pathLst>
              <a:path w="1293441" h="705022">
                <a:moveTo>
                  <a:pt x="1293441" y="0"/>
                </a:moveTo>
                <a:lnTo>
                  <a:pt x="1293441" y="352511"/>
                </a:lnTo>
                <a:lnTo>
                  <a:pt x="0" y="352511"/>
                </a:lnTo>
                <a:lnTo>
                  <a:pt x="0" y="705022"/>
                </a:lnTo>
              </a:path>
            </a:pathLst>
          </a:custGeom>
          <a:noFill/>
          <a:ln>
            <a:solidFill>
              <a:schemeClr val="accent1">
                <a:shade val="60000"/>
                <a:hueOff val="0"/>
                <a:satOff val="0"/>
                <a:lumOff val="0"/>
                <a:alphaOff val="0"/>
              </a:schemeClr>
            </a:solidFill>
            <a:round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z="-110000"/>
        </p:spPr>
        <p:style>
          <a:lnRef idx="2"/>
          <a:fillRef idx="0"/>
          <a:effectRef idx="0"/>
          <a:fontRef idx="minor"/>
        </p:style>
      </p:sp>
      <p:sp>
        <p:nvSpPr>
          <p:cNvPr id="168" name="CustomShape 7"/>
          <p:cNvSpPr/>
          <p:nvPr/>
        </p:nvSpPr>
        <p:spPr>
          <a:xfrm>
            <a:off x="5852520" y="2047320"/>
            <a:ext cx="2012760" cy="1341720"/>
          </a:xfrm>
          <a:prstGeom prst="roundRect">
            <a:avLst>
              <a:gd name="adj" fmla="val 1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/>
          <a:fillRef idx="0"/>
          <a:effectRef idx="1"/>
          <a:fontRef idx="minor"/>
        </p:style>
        <p:txBody>
          <a:bodyPr lIns="138240" rIns="99000" tIns="138240" bIns="138240" anchor="ctr"/>
          <a:p>
            <a:pPr algn="ctr">
              <a:lnSpc>
                <a:spcPct val="90000"/>
              </a:lnSpc>
              <a:spcAft>
                <a:spcPts val="910"/>
              </a:spcAft>
            </a:pPr>
            <a:r>
              <a:rPr b="0" lang="en-US" sz="2600" spc="-1" strike="noStrike">
                <a:solidFill>
                  <a:srgbClr val="ffffff"/>
                </a:solidFill>
                <a:latin typeface="Impact"/>
              </a:rPr>
              <a:t>Applicant:</a:t>
            </a:r>
            <a:endParaRPr b="0" lang="en-US" sz="2600" spc="-1" strike="noStrike">
              <a:latin typeface="Arial"/>
            </a:endParaRPr>
          </a:p>
          <a:p>
            <a:pPr algn="ctr">
              <a:lnSpc>
                <a:spcPct val="90000"/>
              </a:lnSpc>
              <a:spcAft>
                <a:spcPts val="910"/>
              </a:spcAft>
            </a:pPr>
            <a:r>
              <a:rPr b="0" lang="en-US" sz="2600" spc="-1" strike="noStrike">
                <a:solidFill>
                  <a:srgbClr val="ffffff"/>
                </a:solidFill>
                <a:latin typeface="Impact"/>
              </a:rPr>
              <a:t>Skills I have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69" name="CustomShape 8"/>
          <p:cNvSpPr/>
          <p:nvPr/>
        </p:nvSpPr>
        <p:spPr>
          <a:xfrm>
            <a:off x="6783120" y="3389760"/>
            <a:ext cx="91080" cy="383400"/>
          </a:xfrm>
          <a:custGeom>
            <a:avLst/>
            <a:gdLst/>
            <a:ahLst/>
            <a:rect l="l" t="t" r="r" b="b"/>
            <a:pathLst>
              <a:path w="30258" h="383823">
                <a:moveTo>
                  <a:pt x="75978" y="0"/>
                </a:moveTo>
                <a:lnTo>
                  <a:pt x="75978" y="191911"/>
                </a:lnTo>
                <a:lnTo>
                  <a:pt x="45720" y="191911"/>
                </a:lnTo>
                <a:lnTo>
                  <a:pt x="45720" y="383823"/>
                </a:lnTo>
              </a:path>
            </a:pathLst>
          </a:custGeom>
          <a:noFill/>
          <a:ln>
            <a:solidFill>
              <a:schemeClr val="accent1">
                <a:shade val="80000"/>
                <a:hueOff val="0"/>
                <a:satOff val="0"/>
                <a:lumOff val="0"/>
                <a:alphaOff val="0"/>
              </a:schemeClr>
            </a:solidFill>
            <a:round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z="-110000"/>
        </p:spPr>
        <p:style>
          <a:lnRef idx="2"/>
          <a:fillRef idx="0"/>
          <a:effectRef idx="0"/>
          <a:fontRef idx="minor"/>
        </p:style>
      </p:sp>
      <p:sp>
        <p:nvSpPr>
          <p:cNvPr id="170" name="CustomShape 9"/>
          <p:cNvSpPr/>
          <p:nvPr/>
        </p:nvSpPr>
        <p:spPr>
          <a:xfrm>
            <a:off x="5822280" y="3773520"/>
            <a:ext cx="2012760" cy="1341720"/>
          </a:xfrm>
          <a:prstGeom prst="roundRect">
            <a:avLst>
              <a:gd name="adj" fmla="val 1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/>
          <a:fillRef idx="0"/>
          <a:effectRef idx="1"/>
          <a:fontRef idx="minor"/>
        </p:style>
        <p:txBody>
          <a:bodyPr lIns="138240" rIns="99000" tIns="138240" bIns="138240" anchor="ctr"/>
          <a:p>
            <a:pPr algn="ctr">
              <a:lnSpc>
                <a:spcPct val="90000"/>
              </a:lnSpc>
              <a:spcAft>
                <a:spcPts val="910"/>
              </a:spcAft>
            </a:pPr>
            <a:r>
              <a:rPr b="0" lang="en-US" sz="2600" spc="-1" strike="noStrike">
                <a:solidFill>
                  <a:srgbClr val="ffffff"/>
                </a:solidFill>
                <a:latin typeface="Impact"/>
              </a:rPr>
              <a:t>Matching jobs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1" name="CustomShape 10"/>
          <p:cNvSpPr/>
          <p:nvPr/>
        </p:nvSpPr>
        <p:spPr>
          <a:xfrm>
            <a:off x="8152560" y="1342440"/>
            <a:ext cx="1338480" cy="704520"/>
          </a:xfrm>
          <a:custGeom>
            <a:avLst/>
            <a:gdLst/>
            <a:ahLst/>
            <a:rect l="l" t="t" r="r" b="b"/>
            <a:pathLst>
              <a:path w="1338838" h="705022">
                <a:moveTo>
                  <a:pt x="0" y="0"/>
                </a:moveTo>
                <a:lnTo>
                  <a:pt x="0" y="352511"/>
                </a:lnTo>
                <a:lnTo>
                  <a:pt x="1338838" y="352511"/>
                </a:lnTo>
                <a:lnTo>
                  <a:pt x="1338838" y="705022"/>
                </a:lnTo>
              </a:path>
            </a:pathLst>
          </a:custGeom>
          <a:noFill/>
          <a:ln>
            <a:solidFill>
              <a:schemeClr val="accent1">
                <a:shade val="60000"/>
                <a:hueOff val="0"/>
                <a:satOff val="0"/>
                <a:lumOff val="0"/>
                <a:alphaOff val="0"/>
              </a:schemeClr>
            </a:solidFill>
            <a:round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z="-110000"/>
        </p:spPr>
        <p:style>
          <a:lnRef idx="2"/>
          <a:fillRef idx="0"/>
          <a:effectRef idx="0"/>
          <a:fontRef idx="minor"/>
        </p:style>
      </p:sp>
      <p:sp>
        <p:nvSpPr>
          <p:cNvPr id="172" name="CustomShape 11"/>
          <p:cNvSpPr/>
          <p:nvPr/>
        </p:nvSpPr>
        <p:spPr>
          <a:xfrm>
            <a:off x="8484840" y="2047320"/>
            <a:ext cx="2012760" cy="1341720"/>
          </a:xfrm>
          <a:prstGeom prst="roundRect">
            <a:avLst>
              <a:gd name="adj" fmla="val 1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/>
          <a:fillRef idx="0"/>
          <a:effectRef idx="1"/>
          <a:fontRef idx="minor"/>
        </p:style>
        <p:txBody>
          <a:bodyPr lIns="138240" rIns="99000" tIns="138240" bIns="138240" anchor="ctr"/>
          <a:p>
            <a:pPr algn="ctr">
              <a:lnSpc>
                <a:spcPct val="90000"/>
              </a:lnSpc>
              <a:spcAft>
                <a:spcPts val="910"/>
              </a:spcAft>
            </a:pPr>
            <a:r>
              <a:rPr b="0" lang="en-US" sz="2600" spc="-1" strike="noStrike">
                <a:solidFill>
                  <a:srgbClr val="ffffff"/>
                </a:solidFill>
                <a:latin typeface="Impact"/>
              </a:rPr>
              <a:t>Employer:</a:t>
            </a:r>
            <a:endParaRPr b="0" lang="en-US" sz="2600" spc="-1" strike="noStrike">
              <a:latin typeface="Arial"/>
            </a:endParaRPr>
          </a:p>
          <a:p>
            <a:pPr algn="ctr">
              <a:lnSpc>
                <a:spcPct val="90000"/>
              </a:lnSpc>
              <a:spcAft>
                <a:spcPts val="910"/>
              </a:spcAft>
            </a:pPr>
            <a:r>
              <a:rPr b="0" lang="en-US" sz="2600" spc="-1" strike="noStrike">
                <a:solidFill>
                  <a:srgbClr val="ffffff"/>
                </a:solidFill>
                <a:latin typeface="Impact"/>
              </a:rPr>
              <a:t> </a:t>
            </a:r>
            <a:r>
              <a:rPr b="0" lang="en-US" sz="2600" spc="-1" strike="noStrike">
                <a:solidFill>
                  <a:srgbClr val="ffffff"/>
                </a:solidFill>
                <a:latin typeface="Impact"/>
              </a:rPr>
              <a:t>Skills I want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3" name="CustomShape 12"/>
          <p:cNvSpPr/>
          <p:nvPr/>
        </p:nvSpPr>
        <p:spPr>
          <a:xfrm>
            <a:off x="9445680" y="3389760"/>
            <a:ext cx="91080" cy="398520"/>
          </a:xfrm>
          <a:custGeom>
            <a:avLst/>
            <a:gdLst/>
            <a:ahLst/>
            <a:rect l="l" t="t" r="r" b="b"/>
            <a:pathLst>
              <a:path w="0" h="398949">
                <a:moveTo>
                  <a:pt x="45720" y="0"/>
                </a:moveTo>
                <a:lnTo>
                  <a:pt x="45720" y="398949"/>
                </a:lnTo>
              </a:path>
            </a:pathLst>
          </a:custGeom>
          <a:noFill/>
          <a:ln>
            <a:solidFill>
              <a:schemeClr val="accent1">
                <a:shade val="80000"/>
                <a:hueOff val="0"/>
                <a:satOff val="0"/>
                <a:lumOff val="0"/>
                <a:alphaOff val="0"/>
              </a:schemeClr>
            </a:solidFill>
            <a:round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z="-110000"/>
        </p:spPr>
        <p:style>
          <a:lnRef idx="2"/>
          <a:fillRef idx="0"/>
          <a:effectRef idx="0"/>
          <a:fontRef idx="minor"/>
        </p:style>
      </p:sp>
      <p:sp>
        <p:nvSpPr>
          <p:cNvPr id="174" name="CustomShape 13"/>
          <p:cNvSpPr/>
          <p:nvPr/>
        </p:nvSpPr>
        <p:spPr>
          <a:xfrm>
            <a:off x="8484840" y="3788640"/>
            <a:ext cx="2012760" cy="1341720"/>
          </a:xfrm>
          <a:prstGeom prst="roundRect">
            <a:avLst>
              <a:gd name="adj" fmla="val 1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dir="t" rig="contrasting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/>
          <a:fillRef idx="0"/>
          <a:effectRef idx="1"/>
          <a:fontRef idx="minor"/>
        </p:style>
        <p:txBody>
          <a:bodyPr lIns="138240" rIns="99000" tIns="138240" bIns="138240" anchor="ctr"/>
          <a:p>
            <a:pPr algn="ctr">
              <a:lnSpc>
                <a:spcPct val="90000"/>
              </a:lnSpc>
              <a:spcAft>
                <a:spcPts val="910"/>
              </a:spcAft>
            </a:pPr>
            <a:r>
              <a:rPr b="0" lang="en-US" sz="2600" spc="-1" strike="noStrike">
                <a:solidFill>
                  <a:srgbClr val="ffffff"/>
                </a:solidFill>
                <a:latin typeface="Impact"/>
              </a:rPr>
              <a:t>Matching Applicants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5" name="TextShape 14"/>
          <p:cNvSpPr txBox="1"/>
          <p:nvPr/>
        </p:nvSpPr>
        <p:spPr>
          <a:xfrm>
            <a:off x="-338040" y="1308600"/>
            <a:ext cx="4126680" cy="266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  <a:spcBef>
                <a:spcPts val="1001"/>
              </a:spcBef>
            </a:pPr>
            <a:r>
              <a:rPr b="0" lang="en-US" sz="2400" spc="-1" strike="noStrike" cap="all">
                <a:solidFill>
                  <a:srgbClr val="ff0081"/>
                </a:solidFill>
                <a:latin typeface="Impact"/>
              </a:rPr>
              <a:t>- How does it work?</a:t>
            </a:r>
            <a:endParaRPr b="0" lang="en-US" sz="24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5400" spc="-1" strike="noStrike" cap="all">
                <a:solidFill>
                  <a:srgbClr val="b21565"/>
                </a:solidFill>
                <a:latin typeface="Impact"/>
              </a:rPr>
              <a:t>The whole process?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77" name="TextShape 2"/>
          <p:cNvSpPr txBox="1"/>
          <p:nvPr/>
        </p:nvSpPr>
        <p:spPr>
          <a:xfrm>
            <a:off x="685800" y="2063520"/>
            <a:ext cx="10394280" cy="33109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 cap="all">
              <a:solidFill>
                <a:srgbClr val="ff0081"/>
              </a:solidFill>
              <a:latin typeface="Impact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Impact"/>
              <a:buAutoNum type="arabicPeriod"/>
            </a:pP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Instead of CV </a:t>
            </a:r>
            <a:r>
              <a:rPr b="0" lang="en-US" sz="2800" spc="-1" strike="noStrike" cap="all">
                <a:solidFill>
                  <a:srgbClr val="ff0081"/>
                </a:solidFill>
                <a:latin typeface="Wingdings"/>
              </a:rPr>
              <a:t></a:t>
            </a: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 Skills </a:t>
            </a:r>
            <a:r>
              <a:rPr b="0" lang="en-US" sz="2800" spc="-1" strike="noStrike" cap="all">
                <a:solidFill>
                  <a:srgbClr val="ff0081"/>
                </a:solidFill>
                <a:latin typeface="Wingdings"/>
              </a:rPr>
              <a:t></a:t>
            </a: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 Matches</a:t>
            </a: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Impact"/>
              <a:buAutoNum type="arabicPeriod"/>
            </a:pP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Case </a:t>
            </a:r>
            <a:r>
              <a:rPr b="0" lang="en-US" sz="2800" spc="-1" strike="noStrike" cap="all">
                <a:solidFill>
                  <a:srgbClr val="ff0081"/>
                </a:solidFill>
                <a:latin typeface="Wingdings"/>
              </a:rPr>
              <a:t></a:t>
            </a: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 Send out to your matches</a:t>
            </a: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Impact"/>
              <a:buAutoNum type="arabicPeriod"/>
            </a:pP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Drive / Values</a:t>
            </a: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Impact"/>
              <a:buAutoNum type="arabicPeriod"/>
            </a:pP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Personality test </a:t>
            </a:r>
            <a:r>
              <a:rPr b="0" lang="en-US" sz="2800" spc="-1" strike="noStrike" cap="all">
                <a:solidFill>
                  <a:srgbClr val="ff0081"/>
                </a:solidFill>
                <a:latin typeface="Wingdings"/>
              </a:rPr>
              <a:t></a:t>
            </a: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 Will the person fit in the team? </a:t>
            </a:r>
            <a:r>
              <a:rPr b="0" lang="en-US" sz="1800" spc="-1" strike="noStrike" cap="all">
                <a:solidFill>
                  <a:srgbClr val="ff0081"/>
                </a:solidFill>
                <a:latin typeface="Impact"/>
              </a:rPr>
              <a:t>(DISC analysis?)</a:t>
            </a:r>
            <a:endParaRPr b="0" lang="en-US" sz="1800" spc="-1" strike="noStrike" cap="all">
              <a:solidFill>
                <a:srgbClr val="ff0081"/>
              </a:solidFill>
              <a:latin typeface="Impact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Impact"/>
              <a:buAutoNum type="arabicPeriod"/>
            </a:pP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interview? </a:t>
            </a:r>
            <a:r>
              <a:rPr b="0" lang="en-US" sz="2800" spc="-1" strike="noStrike" cap="all">
                <a:solidFill>
                  <a:srgbClr val="ff0081"/>
                </a:solidFill>
                <a:latin typeface="Wingdings"/>
              </a:rPr>
              <a:t></a:t>
            </a:r>
            <a:r>
              <a:rPr b="0" lang="en-US" sz="2800" spc="-1" strike="noStrike" cap="all">
                <a:solidFill>
                  <a:srgbClr val="ff0081"/>
                </a:solidFill>
                <a:latin typeface="Impact"/>
              </a:rPr>
              <a:t> The first place you actually see the person </a:t>
            </a: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dur="indefinite" nodeType="mainSeq">
                <p:childTnLst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1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3" dur="500"/>
                                        <p:tgtEl>
                                          <p:spTgt spid="177">
                                            <p:txEl>
                                              <p:pRg st="1" end="3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34" end="6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8" dur="500"/>
                                        <p:tgtEl>
                                          <p:spTgt spid="177">
                                            <p:txEl>
                                              <p:pRg st="34" end="6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66" end="8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3" dur="500"/>
                                        <p:tgtEl>
                                          <p:spTgt spid="177">
                                            <p:txEl>
                                              <p:pRg st="66" end="8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81" end="15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8" dur="500"/>
                                        <p:tgtEl>
                                          <p:spTgt spid="177">
                                            <p:txEl>
                                              <p:pRg st="81" end="15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st="150" end="20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3" dur="500"/>
                                        <p:tgtEl>
                                          <p:spTgt spid="177">
                                            <p:txEl>
                                              <p:pRg st="150" end="20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Sum up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79" name="TextShape 2"/>
          <p:cNvSpPr txBox="1"/>
          <p:nvPr/>
        </p:nvSpPr>
        <p:spPr>
          <a:xfrm>
            <a:off x="685800" y="1837800"/>
            <a:ext cx="10394280" cy="30510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Impact"/>
              <a:buAutoNum type="arabicPeriod"/>
            </a:pPr>
            <a:r>
              <a:rPr b="0" lang="en-US" sz="2400" spc="-1" strike="noStrike" cap="all">
                <a:solidFill>
                  <a:srgbClr val="0a5b66"/>
                </a:solidFill>
                <a:latin typeface="Raleway"/>
                <a:ea typeface="Raleway"/>
              </a:rPr>
              <a:t>Turn disabilities in to skills!</a:t>
            </a:r>
            <a:endParaRPr b="0" lang="en-US" sz="2400" spc="-1" strike="noStrike" cap="all">
              <a:solidFill>
                <a:srgbClr val="ff0081"/>
              </a:solidFill>
              <a:latin typeface="Impact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Impact"/>
              <a:buAutoNum type="arabicPeriod"/>
            </a:pPr>
            <a:r>
              <a:rPr b="0" lang="en-US" sz="2400" spc="-1" strike="noStrike" cap="all">
                <a:solidFill>
                  <a:srgbClr val="0a5b66"/>
                </a:solidFill>
                <a:latin typeface="Raleway"/>
                <a:ea typeface="Raleway"/>
              </a:rPr>
              <a:t>Get around roadblocks like diplomas and past Employments!</a:t>
            </a:r>
            <a:endParaRPr b="0" lang="en-US" sz="2400" spc="-1" strike="noStrike" cap="all">
              <a:solidFill>
                <a:srgbClr val="ff0081"/>
              </a:solidFill>
              <a:latin typeface="Impact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400" spc="-1" strike="noStrike" cap="all">
              <a:solidFill>
                <a:srgbClr val="ff0081"/>
              </a:solidFill>
              <a:latin typeface="Impact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Impact"/>
              <a:buAutoNum type="arabicPeriod"/>
            </a:pPr>
            <a:r>
              <a:rPr b="0" lang="en-US" sz="2400" spc="-1" strike="noStrike" cap="all">
                <a:solidFill>
                  <a:srgbClr val="0a5b66"/>
                </a:solidFill>
                <a:latin typeface="Raleway"/>
                <a:ea typeface="Raleway"/>
              </a:rPr>
              <a:t>Get a affordable employment process that actually focus on the employees skills and abilities!</a:t>
            </a:r>
            <a:endParaRPr b="0" lang="en-US" sz="24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timing>
    <p:tnLst>
      <p:par>
        <p:cTn id="94" dur="indefinite" restart="never" nodeType="tmRoot">
          <p:childTnLst>
            <p:seq>
              <p:cTn id="95" dur="indefinite" nodeType="mainSeq">
                <p:childTnLst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0" end="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0" dur="500"/>
                                        <p:tgtEl>
                                          <p:spTgt spid="179">
                                            <p:txEl>
                                              <p:pRg st="0" end="3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32" end="9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5" dur="500"/>
                                        <p:tgtEl>
                                          <p:spTgt spid="179">
                                            <p:txEl>
                                              <p:pRg st="32" end="9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st="91" end="18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0" dur="500"/>
                                        <p:tgtEl>
                                          <p:spTgt spid="179">
                                            <p:txEl>
                                              <p:pRg st="91" end="18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Case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685800" y="1577520"/>
            <a:ext cx="10794240" cy="33109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3200" spc="-1" strike="noStrike" cap="all">
                <a:solidFill>
                  <a:srgbClr val="0a5b66"/>
                </a:solidFill>
                <a:latin typeface="Raleway"/>
                <a:ea typeface="Raleway"/>
              </a:rPr>
              <a:t>Get around disabilities in the employment process </a:t>
            </a:r>
            <a:endParaRPr b="0" lang="en-US" sz="32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>
                <p:childTnLst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5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" dur="500"/>
                                        <p:tgtEl>
                                          <p:spTgt spid="145">
                                            <p:txEl>
                                              <p:pRg st="0" end="5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1" lang="en-US" sz="4400" spc="-1" strike="noStrike" cap="all">
                <a:solidFill>
                  <a:srgbClr val="b21565"/>
                </a:solidFill>
                <a:latin typeface="Raleway"/>
                <a:ea typeface="Raleway"/>
              </a:rPr>
              <a:t>What's important in the employment process?</a:t>
            </a:r>
            <a:endParaRPr b="0" lang="en-US" sz="44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47" name="TextShape 2"/>
          <p:cNvSpPr txBox="1"/>
          <p:nvPr/>
        </p:nvSpPr>
        <p:spPr>
          <a:xfrm>
            <a:off x="685800" y="1837800"/>
            <a:ext cx="10394280" cy="3008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3200" spc="-1" strike="noStrike" cap="all">
                <a:solidFill>
                  <a:srgbClr val="0a5b66"/>
                </a:solidFill>
                <a:latin typeface="Raleway"/>
                <a:ea typeface="Raleway"/>
              </a:rPr>
              <a:t>The skills you as an employer actually want to utilize!</a:t>
            </a:r>
            <a:endParaRPr b="0" lang="en-US" sz="32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timing>
    <p:tnLst>
      <p:par>
        <p:cTn id="10" dur="indefinite" restart="never" nodeType="tmRoot">
          <p:childTnLst>
            <p:seq>
              <p:cTn id="11" dur="indefinite" nodeType="mainSeq">
                <p:childTnLst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500" fill="hold"/>
                                        <p:tgtEl>
                                          <p:spTgt spid="147">
                                            <p:txEl>
                                              <p:pRg st="0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147">
                                            <p:txEl>
                                              <p:pRg st="0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-3653280" y="1368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  </a:t>
            </a: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Today?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pic>
        <p:nvPicPr>
          <p:cNvPr id="149" name="Platshållare för innehåll 3" descr=""/>
          <p:cNvPicPr/>
          <p:nvPr/>
        </p:nvPicPr>
        <p:blipFill>
          <a:blip r:embed="rId1"/>
          <a:stretch/>
        </p:blipFill>
        <p:spPr>
          <a:xfrm>
            <a:off x="3588120" y="13680"/>
            <a:ext cx="5379840" cy="5351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8" dur="indefinite" restart="never" nodeType="tmRoot">
          <p:childTnLst>
            <p:seq>
              <p:cTn id="19" dur="indefinite" nodeType="mainSeq">
                <p:childTnLst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4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Our solution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85800" y="1837800"/>
            <a:ext cx="10394280" cy="22582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800" spc="-1" strike="noStrike" cap="all">
                <a:solidFill>
                  <a:srgbClr val="0a5b66"/>
                </a:solidFill>
                <a:latin typeface="Raleway"/>
                <a:ea typeface="Raleway"/>
              </a:rPr>
              <a:t>Make the employer concretize the </a:t>
            </a:r>
            <a:r>
              <a:rPr b="0" lang="en-US" sz="4400" spc="-1" strike="noStrike" cap="all">
                <a:solidFill>
                  <a:srgbClr val="0a5b66"/>
                </a:solidFill>
                <a:latin typeface="Raleway"/>
                <a:ea typeface="Raleway"/>
              </a:rPr>
              <a:t>skills</a:t>
            </a:r>
            <a:r>
              <a:rPr b="0" lang="en-US" sz="2800" spc="-1" strike="noStrike" cap="all">
                <a:solidFill>
                  <a:srgbClr val="0a5b66"/>
                </a:solidFill>
                <a:latin typeface="Raleway"/>
                <a:ea typeface="Raleway"/>
              </a:rPr>
              <a:t> they want to utilize</a:t>
            </a: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3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1000" fill="hold"/>
                                        <p:tgtEl>
                                          <p:spTgt spid="151">
                                            <p:txEl>
                                              <p:pRg st="0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1000" fill="hold"/>
                                        <p:tgtEl>
                                          <p:spTgt spid="151">
                                            <p:txEl>
                                              <p:pRg st="0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/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" dur="1000" fill="hold"/>
                                        <p:tgtEl>
                                          <p:spTgt spid="151">
                                            <p:txEl>
                                              <p:pRg st="0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4" dur="1000"/>
                                        <p:tgtEl>
                                          <p:spTgt spid="151">
                                            <p:txEl>
                                              <p:pRg st="0" end="6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Examples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graphicFrame>
        <p:nvGraphicFramePr>
          <p:cNvPr id="153" name="Table 2"/>
          <p:cNvGraphicFramePr/>
          <p:nvPr/>
        </p:nvGraphicFramePr>
        <p:xfrm>
          <a:off x="685800" y="2063880"/>
          <a:ext cx="10627200" cy="3081600"/>
        </p:xfrm>
        <a:graphic>
          <a:graphicData uri="http://schemas.openxmlformats.org/drawingml/2006/table">
            <a:tbl>
              <a:tblPr/>
              <a:tblGrid>
                <a:gridCol w="2603880"/>
                <a:gridCol w="8023320"/>
              </a:tblGrid>
              <a:tr h="7196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ffffff"/>
                          </a:solidFill>
                          <a:latin typeface="Raleway"/>
                          <a:ea typeface="Raleway"/>
                        </a:rPr>
                        <a:t>Work title: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21565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ffffff"/>
                          </a:solidFill>
                          <a:latin typeface="Raleway"/>
                          <a:ea typeface="Raleway"/>
                        </a:rPr>
                        <a:t>Skills: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21565"/>
                    </a:solidFill>
                  </a:tcPr>
                </a:tc>
              </a:tr>
              <a:tr h="7873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Programmer: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4ccd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Java, HTML, C++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4ccd3"/>
                    </a:solidFill>
                  </a:tcPr>
                </a:tc>
              </a:tr>
              <a:tr h="7873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Press secretary: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e7ea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Good social media score (KLOUT), good journalist contacts, ability to pitch a story/angel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e7ea"/>
                    </a:solidFill>
                  </a:tcPr>
                </a:tc>
              </a:tr>
              <a:tr h="7873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Truck driver: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4ccd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Work alone, drive a truck,  have some customer contact.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4ccd3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Get around disabilities how?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685800" y="1650960"/>
            <a:ext cx="10394280" cy="24818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3200" spc="-1" strike="noStrike" cap="all">
                <a:solidFill>
                  <a:srgbClr val="0a5b66"/>
                </a:solidFill>
                <a:latin typeface="Raleway"/>
                <a:ea typeface="Raleway"/>
              </a:rPr>
              <a:t>Turn disabilities to skills!</a:t>
            </a:r>
            <a:endParaRPr b="0" lang="en-US" sz="32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dur="indefinite" nodeType="mainSeq">
                <p:childTnLst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 transition="out">
                                      <p:cBhvr additive="repl">
                                        <p:cTn id="43" dur="500"/>
                                        <p:tgtEl>
                                          <p:spTgt spid="155">
                                            <p:txEl>
                                              <p:pRg st="0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Examples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graphicFrame>
        <p:nvGraphicFramePr>
          <p:cNvPr id="157" name="Table 2"/>
          <p:cNvGraphicFramePr/>
          <p:nvPr/>
        </p:nvGraphicFramePr>
        <p:xfrm>
          <a:off x="685800" y="2063880"/>
          <a:ext cx="10627200" cy="3081600"/>
        </p:xfrm>
        <a:graphic>
          <a:graphicData uri="http://schemas.openxmlformats.org/drawingml/2006/table">
            <a:tbl>
              <a:tblPr/>
              <a:tblGrid>
                <a:gridCol w="2603880"/>
                <a:gridCol w="8023320"/>
              </a:tblGrid>
              <a:tr h="7196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ffffff"/>
                          </a:solidFill>
                          <a:latin typeface="Raleway"/>
                          <a:ea typeface="Raleway"/>
                        </a:rPr>
                        <a:t>Disability: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21565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400" spc="-1" strike="noStrike">
                          <a:solidFill>
                            <a:srgbClr val="ffffff"/>
                          </a:solidFill>
                          <a:latin typeface="Raleway"/>
                          <a:ea typeface="Raleway"/>
                        </a:rPr>
                        <a:t>Skills / Personality traits: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21565"/>
                    </a:solidFill>
                  </a:tcPr>
                </a:tc>
              </a:tr>
              <a:tr h="7873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Dyslexia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4ccd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Ability to see connections and understand structure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4ccd3"/>
                    </a:solidFill>
                  </a:tcPr>
                </a:tc>
              </a:tr>
              <a:tr h="7873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Autism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e7ea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Attention to details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2e7ea"/>
                    </a:solidFill>
                  </a:tcPr>
                </a:tc>
              </a:tr>
              <a:tr h="7873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Social phobia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4ccd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0081"/>
                          </a:solidFill>
                          <a:latin typeface="Raleway"/>
                          <a:ea typeface="Raleway"/>
                        </a:rPr>
                        <a:t>Ability to work alone and be Self-directed?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4ccd3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44" dur="indefinite" restart="never" nodeType="tmRoot">
          <p:childTnLst>
            <p:seq>
              <p:cTn id="4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685800" y="685800"/>
            <a:ext cx="10396440" cy="1151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5400" spc="-1" strike="noStrike" cap="all">
                <a:solidFill>
                  <a:srgbClr val="b21565"/>
                </a:solidFill>
                <a:latin typeface="Raleway"/>
                <a:ea typeface="Raleway"/>
              </a:rPr>
              <a:t>Interest for the employer?</a:t>
            </a:r>
            <a:endParaRPr b="0" lang="en-US" sz="5400" spc="-1" strike="noStrike">
              <a:solidFill>
                <a:srgbClr val="ff0081"/>
              </a:solidFill>
              <a:latin typeface="Impact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685800" y="1837800"/>
            <a:ext cx="10842480" cy="3536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2800" spc="-1" strike="noStrike" cap="all">
                <a:solidFill>
                  <a:srgbClr val="0a5b66"/>
                </a:solidFill>
                <a:latin typeface="Raleway"/>
                <a:ea typeface="Raleway"/>
              </a:rPr>
              <a:t>Have full control over the hiring process</a:t>
            </a: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2800" spc="-1" strike="noStrike" cap="all">
                <a:solidFill>
                  <a:srgbClr val="0a5b66"/>
                </a:solidFill>
                <a:latin typeface="Raleway"/>
                <a:ea typeface="Raleway"/>
              </a:rPr>
              <a:t>Save money in the employment process </a:t>
            </a: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21565"/>
              </a:buClr>
              <a:buSzPct val="160000"/>
              <a:buFont typeface="Arial"/>
              <a:buChar char="•"/>
            </a:pPr>
            <a:r>
              <a:rPr b="0" lang="en-US" sz="2800" spc="-1" strike="noStrike" cap="all">
                <a:solidFill>
                  <a:srgbClr val="0a5b66"/>
                </a:solidFill>
                <a:latin typeface="Raleway"/>
                <a:ea typeface="Raleway"/>
              </a:rPr>
              <a:t>Get the right person you might have overlooked</a:t>
            </a: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800" spc="-1" strike="noStrike" cap="all">
              <a:solidFill>
                <a:srgbClr val="ff0081"/>
              </a:solidFill>
              <a:latin typeface="Impact"/>
            </a:endParaRPr>
          </a:p>
        </p:txBody>
      </p:sp>
    </p:spTree>
  </p:cSld>
  <p:timing>
    <p:tnLst>
      <p:par>
        <p:cTn id="46" dur="indefinite" restart="never" nodeType="tmRoot">
          <p:childTnLst>
            <p:seq>
              <p:cTn id="47" dur="indefinite" nodeType="mainSeq">
                <p:childTnLst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2" dur="500"/>
                                        <p:tgtEl>
                                          <p:spTgt spid="159">
                                            <p:txEl>
                                              <p:pRg st="0" end="4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42" end="8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7" dur="500"/>
                                        <p:tgtEl>
                                          <p:spTgt spid="159">
                                            <p:txEl>
                                              <p:pRg st="42" end="8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80" end="1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2" dur="500"/>
                                        <p:tgtEl>
                                          <p:spTgt spid="159">
                                            <p:txEl>
                                              <p:pRg st="80" end="1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</TotalTime>
  <Application>LibreOffice/5.4.0.3$Linux_X86_64 LibreOffice_project/40m0$Build-3</Application>
  <Words>287</Words>
  <Paragraphs>59</Paragraphs>
  <Company>FTF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2017-06-03T07:29:09Z</dcterms:created>
  <dc:creator>Josefin Deiving</dc:creator>
  <dc:description/>
  <dc:language>en-US</dc:language>
  <cp:lastModifiedBy>Karin Svensson</cp:lastModifiedBy>
  <dcterms:modified xsi:type="dcterms:W3CDTF">2017-06-04T07:11:51Z</dcterms:modified>
  <cp:revision>55</cp:revision>
  <dc:subject/>
  <dc:title>PowerPoint-presentation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15.0033</vt:lpwstr>
  </property>
  <property fmtid="{D5CDD505-2E9C-101B-9397-08002B2CF9AE}" pid="3" name="Company">
    <vt:lpwstr>FTF</vt:lpwstr>
  </property>
  <property fmtid="{D5CDD505-2E9C-101B-9397-08002B2CF9AE}" pid="4" name="HiddenSlides">
    <vt:i4>2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Bredbild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13</vt:i4>
  </property>
</Properties>
</file>